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65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99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4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9355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879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948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395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062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02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5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30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42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31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41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6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02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10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C601-1D13-4896-A1CC-7BDFBF9D2017}" type="datetimeFigureOut">
              <a:rPr lang="en-GB" smtClean="0"/>
              <a:t>03/01/2022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116E-65A3-4D1B-A924-D5DBEB0CC1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039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C23D-FF78-4A28-B4C8-2FC6381AA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Car game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project cg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C1CCB-20CE-46A0-93CA-F11FD2417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58235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Team Members :</a:t>
            </a:r>
          </a:p>
          <a:p>
            <a:r>
              <a:rPr lang="en-US" dirty="0"/>
              <a:t>1-Khaled Ahmed </a:t>
            </a:r>
            <a:r>
              <a:rPr lang="en-US" dirty="0" err="1"/>
              <a:t>Haggagey</a:t>
            </a:r>
            <a:endParaRPr lang="en-US" dirty="0"/>
          </a:p>
          <a:p>
            <a:r>
              <a:rPr lang="en-US" dirty="0"/>
              <a:t>2Ahmed Mohamed Hassan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2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2A2A-F9A6-43C6-B28D-54F6E2C3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E098A-26ED-4270-A4DA-33B4D7C25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CB21B-398B-4355-BF9D-213C3759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"/>
            <a:ext cx="12192000" cy="64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3445-B5E1-427B-8363-C2CC106E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FD5C-D08A-4201-BAE7-F8FBF6A38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108"/>
          <a:stretch/>
        </p:blipFill>
        <p:spPr>
          <a:xfrm>
            <a:off x="0" y="1865870"/>
            <a:ext cx="12060195" cy="22818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FAE2B-2B1E-4CE5-A94B-BDC5C3C54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437" t="4045" r="3437" b="46009"/>
          <a:stretch/>
        </p:blipFill>
        <p:spPr>
          <a:xfrm>
            <a:off x="-415368" y="133350"/>
            <a:ext cx="12607367" cy="1646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1A7337-34F9-4FEF-B6ED-14D3C838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903" y="4234248"/>
            <a:ext cx="12191999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0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444-115D-4F91-B1CF-B4FFB9E3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C5042-7394-4ACE-9540-9745FA4D5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ABF9F-C3D2-4014-B4B5-A0AA2D91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85"/>
            <a:ext cx="12192000" cy="63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8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889A-1943-4BCA-9F30-7B29E478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CF302-7175-48BF-9718-9CD479D94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68F38-B308-4B01-93C5-CA738E29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9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0E6B-9E51-4BCB-A36E-C7088220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0CB6-D37C-48DC-A0C6-D28F5BADE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62267-C381-47F2-A9B3-E8467DBAA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2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B642-0780-4C92-89E7-C2C32A99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9963-31AF-46B4-8E4E-73529B14A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2D797-1CD9-49FF-A8C4-5F8C755A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2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D678-02E6-41D7-9146-0AF083C5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66E47-1200-404A-8405-BDEA5CDEE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5DA7C-F21F-45D6-94A2-5D3536F4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8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646E-CCF6-4796-B3A5-27E7848C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4731FA76-70F0-4EDC-BFD9-AEFBC51834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697" y="368956"/>
            <a:ext cx="11294076" cy="52410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7485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21</TotalTime>
  <Words>15</Words>
  <Application>Microsoft Office PowerPoint</Application>
  <PresentationFormat>Widescreen</PresentationFormat>
  <Paragraphs>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Car game project cg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game project cg</dc:title>
  <dc:creator>Khaled Ahmed</dc:creator>
  <cp:lastModifiedBy>Khaled Ahmed</cp:lastModifiedBy>
  <cp:revision>1</cp:revision>
  <dcterms:created xsi:type="dcterms:W3CDTF">2022-01-03T07:43:36Z</dcterms:created>
  <dcterms:modified xsi:type="dcterms:W3CDTF">2022-01-03T08:04:50Z</dcterms:modified>
</cp:coreProperties>
</file>